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83" r:id="rId3"/>
    <p:sldId id="282" r:id="rId4"/>
    <p:sldId id="284" r:id="rId5"/>
    <p:sldId id="285" r:id="rId6"/>
    <p:sldId id="286" r:id="rId7"/>
    <p:sldId id="287" r:id="rId8"/>
    <p:sldId id="288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Gallardo" initials="AG" lastIdx="1" clrIdx="0">
    <p:extLst>
      <p:ext uri="{19B8F6BF-5375-455C-9EA6-DF929625EA0E}">
        <p15:presenceInfo xmlns:p15="http://schemas.microsoft.com/office/powerpoint/2012/main" userId="S-1-5-21-1348694227-714500853-774479441-11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4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14" y="348"/>
      </p:cViewPr>
      <p:guideLst>
        <p:guide orient="horz" pos="2160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7-08T13:54:17.133" idx="1">
    <p:pos x="10" y="10"/>
    <p:text>poner cuadro</p:text>
    <p:extLst>
      <p:ext uri="{C676402C-5697-4E1C-873F-D02D1690AC5C}">
        <p15:threadingInfo xmlns:p15="http://schemas.microsoft.com/office/powerpoint/2012/main" timeZoneBias="-1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B27D88-35E5-4513-9D1C-4BC99968FA74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95FBFCF8-45A5-48EA-BAA4-A50AB1E56219}">
      <dgm:prSet phldrT="[Texto]"/>
      <dgm:spPr/>
      <dgm:t>
        <a:bodyPr/>
        <a:lstStyle/>
        <a:p>
          <a:r>
            <a:rPr lang="es-ES" b="1" dirty="0" smtClean="0"/>
            <a:t>Tipos de duelo</a:t>
          </a:r>
          <a:endParaRPr lang="es-ES" b="1" dirty="0"/>
        </a:p>
      </dgm:t>
    </dgm:pt>
    <dgm:pt modelId="{A1EA8129-A119-45B9-B319-FA612F9175E3}" type="parTrans" cxnId="{89983A22-91D1-43B4-97B7-DFFB782B3854}">
      <dgm:prSet/>
      <dgm:spPr/>
      <dgm:t>
        <a:bodyPr/>
        <a:lstStyle/>
        <a:p>
          <a:endParaRPr lang="es-ES" b="1"/>
        </a:p>
      </dgm:t>
    </dgm:pt>
    <dgm:pt modelId="{F8FAA53C-DAF9-4EB1-9F6D-8B256585C801}" type="sibTrans" cxnId="{89983A22-91D1-43B4-97B7-DFFB782B3854}">
      <dgm:prSet/>
      <dgm:spPr/>
      <dgm:t>
        <a:bodyPr/>
        <a:lstStyle/>
        <a:p>
          <a:endParaRPr lang="es-ES" b="1"/>
        </a:p>
      </dgm:t>
    </dgm:pt>
    <dgm:pt modelId="{195B47F4-F2C5-434D-B255-474119F46983}">
      <dgm:prSet phldrT="[Texto]"/>
      <dgm:spPr/>
      <dgm:t>
        <a:bodyPr/>
        <a:lstStyle/>
        <a:p>
          <a:r>
            <a:rPr lang="es-ES" b="1" dirty="0" smtClean="0"/>
            <a:t>1- Duelo Anticipatorio</a:t>
          </a:r>
          <a:endParaRPr lang="es-ES" b="1" dirty="0"/>
        </a:p>
      </dgm:t>
    </dgm:pt>
    <dgm:pt modelId="{44CD26A1-99B9-4AAF-940D-F4633D1ED693}" type="parTrans" cxnId="{BBC40C2C-0003-4A22-B6C0-3D3E3A169D50}">
      <dgm:prSet/>
      <dgm:spPr/>
      <dgm:t>
        <a:bodyPr/>
        <a:lstStyle/>
        <a:p>
          <a:endParaRPr lang="es-ES" b="1"/>
        </a:p>
      </dgm:t>
    </dgm:pt>
    <dgm:pt modelId="{6E5CF7B8-0F86-4B34-B33A-0B0786D34CFA}" type="sibTrans" cxnId="{BBC40C2C-0003-4A22-B6C0-3D3E3A169D50}">
      <dgm:prSet/>
      <dgm:spPr/>
      <dgm:t>
        <a:bodyPr/>
        <a:lstStyle/>
        <a:p>
          <a:endParaRPr lang="es-ES" b="1"/>
        </a:p>
      </dgm:t>
    </dgm:pt>
    <dgm:pt modelId="{13697823-B092-4E87-B03D-8D3220BC7941}">
      <dgm:prSet phldrT="[Texto]"/>
      <dgm:spPr/>
      <dgm:t>
        <a:bodyPr/>
        <a:lstStyle/>
        <a:p>
          <a:r>
            <a:rPr lang="es-ES" b="1" dirty="0" smtClean="0"/>
            <a:t>2- Duelo Retardado</a:t>
          </a:r>
          <a:endParaRPr lang="es-ES" b="1" dirty="0"/>
        </a:p>
      </dgm:t>
    </dgm:pt>
    <dgm:pt modelId="{17D0D5AE-36A2-478C-AE09-0350A6424956}" type="parTrans" cxnId="{57E1205F-E680-457A-BA58-2B52A807DFFE}">
      <dgm:prSet/>
      <dgm:spPr/>
      <dgm:t>
        <a:bodyPr/>
        <a:lstStyle/>
        <a:p>
          <a:endParaRPr lang="es-ES" b="1"/>
        </a:p>
      </dgm:t>
    </dgm:pt>
    <dgm:pt modelId="{A62967F5-7085-41BE-B1DC-FE0E8D2E0126}" type="sibTrans" cxnId="{57E1205F-E680-457A-BA58-2B52A807DFFE}">
      <dgm:prSet/>
      <dgm:spPr/>
      <dgm:t>
        <a:bodyPr/>
        <a:lstStyle/>
        <a:p>
          <a:endParaRPr lang="es-ES" b="1"/>
        </a:p>
      </dgm:t>
    </dgm:pt>
    <dgm:pt modelId="{6EEB5CAC-05F3-4067-AC5A-C324F475F953}">
      <dgm:prSet phldrT="[Texto]"/>
      <dgm:spPr/>
      <dgm:t>
        <a:bodyPr/>
        <a:lstStyle/>
        <a:p>
          <a:r>
            <a:rPr lang="es-ES" b="1" dirty="0" smtClean="0"/>
            <a:t>3- Duelo Ambiguo</a:t>
          </a:r>
          <a:endParaRPr lang="es-ES" b="1" dirty="0"/>
        </a:p>
      </dgm:t>
    </dgm:pt>
    <dgm:pt modelId="{F858FE38-B80C-4043-A779-74EBAFE4B001}" type="parTrans" cxnId="{B93EFF82-22D6-41DF-BE41-1FB254FCF3F0}">
      <dgm:prSet/>
      <dgm:spPr/>
      <dgm:t>
        <a:bodyPr/>
        <a:lstStyle/>
        <a:p>
          <a:endParaRPr lang="es-ES" b="1"/>
        </a:p>
      </dgm:t>
    </dgm:pt>
    <dgm:pt modelId="{5339868A-F0A3-476F-B141-4E925CFAC94A}" type="sibTrans" cxnId="{B93EFF82-22D6-41DF-BE41-1FB254FCF3F0}">
      <dgm:prSet/>
      <dgm:spPr/>
      <dgm:t>
        <a:bodyPr/>
        <a:lstStyle/>
        <a:p>
          <a:endParaRPr lang="es-ES" b="1"/>
        </a:p>
      </dgm:t>
    </dgm:pt>
    <dgm:pt modelId="{30103677-DF6E-43D2-9EF4-CC72354C9B2F}">
      <dgm:prSet phldrT="[Texto]"/>
      <dgm:spPr/>
      <dgm:t>
        <a:bodyPr/>
        <a:lstStyle/>
        <a:p>
          <a:r>
            <a:rPr lang="es-ES" b="1" dirty="0" smtClean="0"/>
            <a:t>4- Duelo Crónico</a:t>
          </a:r>
          <a:endParaRPr lang="es-ES" b="1" dirty="0"/>
        </a:p>
      </dgm:t>
    </dgm:pt>
    <dgm:pt modelId="{CEE3D2EB-6154-43B9-A48C-955CD03F902F}" type="parTrans" cxnId="{1C39DCA1-04E0-42DB-94CE-C35EEE6671B8}">
      <dgm:prSet/>
      <dgm:spPr/>
      <dgm:t>
        <a:bodyPr/>
        <a:lstStyle/>
        <a:p>
          <a:endParaRPr lang="es-ES" b="1"/>
        </a:p>
      </dgm:t>
    </dgm:pt>
    <dgm:pt modelId="{DEBC7E2B-9515-43E0-9A59-83E94E47A6BB}" type="sibTrans" cxnId="{1C39DCA1-04E0-42DB-94CE-C35EEE6671B8}">
      <dgm:prSet/>
      <dgm:spPr/>
      <dgm:t>
        <a:bodyPr/>
        <a:lstStyle/>
        <a:p>
          <a:endParaRPr lang="es-ES" b="1"/>
        </a:p>
      </dgm:t>
    </dgm:pt>
    <dgm:pt modelId="{BB84A7C4-477C-4215-B94F-E0132447504D}">
      <dgm:prSet/>
      <dgm:spPr/>
      <dgm:t>
        <a:bodyPr/>
        <a:lstStyle/>
        <a:p>
          <a:r>
            <a:rPr lang="es-ES" b="1" dirty="0" smtClean="0"/>
            <a:t>5- Duelo patológico o complicado</a:t>
          </a:r>
          <a:endParaRPr lang="es-ES" b="1" dirty="0"/>
        </a:p>
      </dgm:t>
    </dgm:pt>
    <dgm:pt modelId="{74C2E9AA-791B-4620-A6E8-7CEB7EAF863D}" type="parTrans" cxnId="{1729942F-27F4-4D86-BA83-4C89CA850F5C}">
      <dgm:prSet/>
      <dgm:spPr/>
      <dgm:t>
        <a:bodyPr/>
        <a:lstStyle/>
        <a:p>
          <a:endParaRPr lang="es-ES" b="1"/>
        </a:p>
      </dgm:t>
    </dgm:pt>
    <dgm:pt modelId="{EF9E7E7E-CB6D-4E5E-9825-36758447A22A}" type="sibTrans" cxnId="{1729942F-27F4-4D86-BA83-4C89CA850F5C}">
      <dgm:prSet/>
      <dgm:spPr/>
      <dgm:t>
        <a:bodyPr/>
        <a:lstStyle/>
        <a:p>
          <a:endParaRPr lang="es-ES" b="1"/>
        </a:p>
      </dgm:t>
    </dgm:pt>
    <dgm:pt modelId="{2F18E690-2D7F-425B-98F8-19BF435E5150}" type="pres">
      <dgm:prSet presAssocID="{73B27D88-35E5-4513-9D1C-4BC99968FA7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8DB7C99-FD50-42AA-B09F-039615EEC446}" type="pres">
      <dgm:prSet presAssocID="{73B27D88-35E5-4513-9D1C-4BC99968FA74}" presName="radial" presStyleCnt="0">
        <dgm:presLayoutVars>
          <dgm:animLvl val="ctr"/>
        </dgm:presLayoutVars>
      </dgm:prSet>
      <dgm:spPr/>
    </dgm:pt>
    <dgm:pt modelId="{017C96F6-5AC8-4AEE-8722-35E72C75EEB1}" type="pres">
      <dgm:prSet presAssocID="{95FBFCF8-45A5-48EA-BAA4-A50AB1E56219}" presName="centerShape" presStyleLbl="vennNode1" presStyleIdx="0" presStyleCnt="6"/>
      <dgm:spPr/>
      <dgm:t>
        <a:bodyPr/>
        <a:lstStyle/>
        <a:p>
          <a:endParaRPr lang="es-ES"/>
        </a:p>
      </dgm:t>
    </dgm:pt>
    <dgm:pt modelId="{49197570-ABDC-4002-935A-488903E03B68}" type="pres">
      <dgm:prSet presAssocID="{195B47F4-F2C5-434D-B255-474119F46983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07481B-CBBA-4B6B-9DC4-C935395F4244}" type="pres">
      <dgm:prSet presAssocID="{13697823-B092-4E87-B03D-8D3220BC7941}" presName="node" presStyleLbl="vennNode1" presStyleIdx="2" presStyleCnt="6" custRadScaleRad="84403" custRadScaleInc="-262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ACE4C6A-EA93-4999-934A-62AF1FD438D4}" type="pres">
      <dgm:prSet presAssocID="{6EEB5CAC-05F3-4067-AC5A-C324F475F953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37F69C9-130E-4456-A353-F6FE06A97919}" type="pres">
      <dgm:prSet presAssocID="{30103677-DF6E-43D2-9EF4-CC72354C9B2F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C4C474-3C0A-4538-ABD1-FC2BBE38A7B0}" type="pres">
      <dgm:prSet presAssocID="{BB84A7C4-477C-4215-B94F-E0132447504D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DEB4E3C-BFA0-4F30-A966-D69251E5C0A3}" type="presOf" srcId="{30103677-DF6E-43D2-9EF4-CC72354C9B2F}" destId="{037F69C9-130E-4456-A353-F6FE06A97919}" srcOrd="0" destOrd="0" presId="urn:microsoft.com/office/officeart/2005/8/layout/radial3"/>
    <dgm:cxn modelId="{91DC14A4-99D5-4FEA-B865-122B0F0E819C}" type="presOf" srcId="{95FBFCF8-45A5-48EA-BAA4-A50AB1E56219}" destId="{017C96F6-5AC8-4AEE-8722-35E72C75EEB1}" srcOrd="0" destOrd="0" presId="urn:microsoft.com/office/officeart/2005/8/layout/radial3"/>
    <dgm:cxn modelId="{1E32252D-7AD4-4FD3-924E-FB627554B98B}" type="presOf" srcId="{195B47F4-F2C5-434D-B255-474119F46983}" destId="{49197570-ABDC-4002-935A-488903E03B68}" srcOrd="0" destOrd="0" presId="urn:microsoft.com/office/officeart/2005/8/layout/radial3"/>
    <dgm:cxn modelId="{57E1205F-E680-457A-BA58-2B52A807DFFE}" srcId="{95FBFCF8-45A5-48EA-BAA4-A50AB1E56219}" destId="{13697823-B092-4E87-B03D-8D3220BC7941}" srcOrd="1" destOrd="0" parTransId="{17D0D5AE-36A2-478C-AE09-0350A6424956}" sibTransId="{A62967F5-7085-41BE-B1DC-FE0E8D2E0126}"/>
    <dgm:cxn modelId="{B93EFF82-22D6-41DF-BE41-1FB254FCF3F0}" srcId="{95FBFCF8-45A5-48EA-BAA4-A50AB1E56219}" destId="{6EEB5CAC-05F3-4067-AC5A-C324F475F953}" srcOrd="2" destOrd="0" parTransId="{F858FE38-B80C-4043-A779-74EBAFE4B001}" sibTransId="{5339868A-F0A3-476F-B141-4E925CFAC94A}"/>
    <dgm:cxn modelId="{1C39DCA1-04E0-42DB-94CE-C35EEE6671B8}" srcId="{95FBFCF8-45A5-48EA-BAA4-A50AB1E56219}" destId="{30103677-DF6E-43D2-9EF4-CC72354C9B2F}" srcOrd="3" destOrd="0" parTransId="{CEE3D2EB-6154-43B9-A48C-955CD03F902F}" sibTransId="{DEBC7E2B-9515-43E0-9A59-83E94E47A6BB}"/>
    <dgm:cxn modelId="{67679A3E-B196-4222-9F07-C7ECE2D20252}" type="presOf" srcId="{BB84A7C4-477C-4215-B94F-E0132447504D}" destId="{DCC4C474-3C0A-4538-ABD1-FC2BBE38A7B0}" srcOrd="0" destOrd="0" presId="urn:microsoft.com/office/officeart/2005/8/layout/radial3"/>
    <dgm:cxn modelId="{1729942F-27F4-4D86-BA83-4C89CA850F5C}" srcId="{95FBFCF8-45A5-48EA-BAA4-A50AB1E56219}" destId="{BB84A7C4-477C-4215-B94F-E0132447504D}" srcOrd="4" destOrd="0" parTransId="{74C2E9AA-791B-4620-A6E8-7CEB7EAF863D}" sibTransId="{EF9E7E7E-CB6D-4E5E-9825-36758447A22A}"/>
    <dgm:cxn modelId="{89983A22-91D1-43B4-97B7-DFFB782B3854}" srcId="{73B27D88-35E5-4513-9D1C-4BC99968FA74}" destId="{95FBFCF8-45A5-48EA-BAA4-A50AB1E56219}" srcOrd="0" destOrd="0" parTransId="{A1EA8129-A119-45B9-B319-FA612F9175E3}" sibTransId="{F8FAA53C-DAF9-4EB1-9F6D-8B256585C801}"/>
    <dgm:cxn modelId="{3C4D9676-D437-4698-9C4C-96F95BD9E953}" type="presOf" srcId="{6EEB5CAC-05F3-4067-AC5A-C324F475F953}" destId="{DACE4C6A-EA93-4999-934A-62AF1FD438D4}" srcOrd="0" destOrd="0" presId="urn:microsoft.com/office/officeart/2005/8/layout/radial3"/>
    <dgm:cxn modelId="{5B2EF1A1-16D5-4E6E-B22B-FF7FFC662674}" type="presOf" srcId="{73B27D88-35E5-4513-9D1C-4BC99968FA74}" destId="{2F18E690-2D7F-425B-98F8-19BF435E5150}" srcOrd="0" destOrd="0" presId="urn:microsoft.com/office/officeart/2005/8/layout/radial3"/>
    <dgm:cxn modelId="{BBC40C2C-0003-4A22-B6C0-3D3E3A169D50}" srcId="{95FBFCF8-45A5-48EA-BAA4-A50AB1E56219}" destId="{195B47F4-F2C5-434D-B255-474119F46983}" srcOrd="0" destOrd="0" parTransId="{44CD26A1-99B9-4AAF-940D-F4633D1ED693}" sibTransId="{6E5CF7B8-0F86-4B34-B33A-0B0786D34CFA}"/>
    <dgm:cxn modelId="{EA5BE03E-B0FD-4C5F-B414-67DA5ECFF1AB}" type="presOf" srcId="{13697823-B092-4E87-B03D-8D3220BC7941}" destId="{9A07481B-CBBA-4B6B-9DC4-C935395F4244}" srcOrd="0" destOrd="0" presId="urn:microsoft.com/office/officeart/2005/8/layout/radial3"/>
    <dgm:cxn modelId="{D1789F83-3A8B-4C36-8D16-5E0E077C766D}" type="presParOf" srcId="{2F18E690-2D7F-425B-98F8-19BF435E5150}" destId="{A8DB7C99-FD50-42AA-B09F-039615EEC446}" srcOrd="0" destOrd="0" presId="urn:microsoft.com/office/officeart/2005/8/layout/radial3"/>
    <dgm:cxn modelId="{9910A049-46C1-4381-9803-B8853DAE7156}" type="presParOf" srcId="{A8DB7C99-FD50-42AA-B09F-039615EEC446}" destId="{017C96F6-5AC8-4AEE-8722-35E72C75EEB1}" srcOrd="0" destOrd="0" presId="urn:microsoft.com/office/officeart/2005/8/layout/radial3"/>
    <dgm:cxn modelId="{88541E86-CE56-41CB-9FBD-573A98A14DD6}" type="presParOf" srcId="{A8DB7C99-FD50-42AA-B09F-039615EEC446}" destId="{49197570-ABDC-4002-935A-488903E03B68}" srcOrd="1" destOrd="0" presId="urn:microsoft.com/office/officeart/2005/8/layout/radial3"/>
    <dgm:cxn modelId="{8A944039-8F78-4A84-86AA-EA0D334D8916}" type="presParOf" srcId="{A8DB7C99-FD50-42AA-B09F-039615EEC446}" destId="{9A07481B-CBBA-4B6B-9DC4-C935395F4244}" srcOrd="2" destOrd="0" presId="urn:microsoft.com/office/officeart/2005/8/layout/radial3"/>
    <dgm:cxn modelId="{A19CECF3-CF1F-416D-92A9-8273D7BB49D7}" type="presParOf" srcId="{A8DB7C99-FD50-42AA-B09F-039615EEC446}" destId="{DACE4C6A-EA93-4999-934A-62AF1FD438D4}" srcOrd="3" destOrd="0" presId="urn:microsoft.com/office/officeart/2005/8/layout/radial3"/>
    <dgm:cxn modelId="{71746A46-1435-4A71-9C95-13BB43A560FC}" type="presParOf" srcId="{A8DB7C99-FD50-42AA-B09F-039615EEC446}" destId="{037F69C9-130E-4456-A353-F6FE06A97919}" srcOrd="4" destOrd="0" presId="urn:microsoft.com/office/officeart/2005/8/layout/radial3"/>
    <dgm:cxn modelId="{67BDCCAD-3680-492F-AA36-8974FDF202AD}" type="presParOf" srcId="{A8DB7C99-FD50-42AA-B09F-039615EEC446}" destId="{DCC4C474-3C0A-4538-ABD1-FC2BBE38A7B0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C96F6-5AC8-4AEE-8722-35E72C75EEB1}">
      <dsp:nvSpPr>
        <dsp:cNvPr id="0" name=""/>
        <dsp:cNvSpPr/>
      </dsp:nvSpPr>
      <dsp:spPr>
        <a:xfrm>
          <a:off x="2407671" y="1347790"/>
          <a:ext cx="3124290" cy="312429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900" b="1" kern="1200" dirty="0" smtClean="0"/>
            <a:t>Tipos de duelo</a:t>
          </a:r>
          <a:endParaRPr lang="es-ES" sz="4900" b="1" kern="1200" dirty="0"/>
        </a:p>
      </dsp:txBody>
      <dsp:txXfrm>
        <a:off x="2865213" y="1805332"/>
        <a:ext cx="2209206" cy="2209206"/>
      </dsp:txXfrm>
    </dsp:sp>
    <dsp:sp modelId="{49197570-ABDC-4002-935A-488903E03B68}">
      <dsp:nvSpPr>
        <dsp:cNvPr id="0" name=""/>
        <dsp:cNvSpPr/>
      </dsp:nvSpPr>
      <dsp:spPr>
        <a:xfrm>
          <a:off x="3188744" y="96391"/>
          <a:ext cx="1562145" cy="156214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1- Duelo Anticipatorio</a:t>
          </a:r>
          <a:endParaRPr lang="es-ES" sz="1500" b="1" kern="1200" dirty="0"/>
        </a:p>
      </dsp:txBody>
      <dsp:txXfrm>
        <a:off x="3417515" y="325162"/>
        <a:ext cx="1104603" cy="1104603"/>
      </dsp:txXfrm>
    </dsp:sp>
    <dsp:sp modelId="{9A07481B-CBBA-4B6B-9DC4-C935395F4244}">
      <dsp:nvSpPr>
        <dsp:cNvPr id="0" name=""/>
        <dsp:cNvSpPr/>
      </dsp:nvSpPr>
      <dsp:spPr>
        <a:xfrm>
          <a:off x="4801908" y="1545315"/>
          <a:ext cx="1562145" cy="156214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2- Duelo Retardado</a:t>
          </a:r>
          <a:endParaRPr lang="es-ES" sz="1500" b="1" kern="1200" dirty="0"/>
        </a:p>
      </dsp:txBody>
      <dsp:txXfrm>
        <a:off x="5030679" y="1774086"/>
        <a:ext cx="1104603" cy="1104603"/>
      </dsp:txXfrm>
    </dsp:sp>
    <dsp:sp modelId="{DACE4C6A-EA93-4999-934A-62AF1FD438D4}">
      <dsp:nvSpPr>
        <dsp:cNvPr id="0" name=""/>
        <dsp:cNvSpPr/>
      </dsp:nvSpPr>
      <dsp:spPr>
        <a:xfrm>
          <a:off x="4383400" y="3773166"/>
          <a:ext cx="1562145" cy="156214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3- Duelo Ambiguo</a:t>
          </a:r>
          <a:endParaRPr lang="es-ES" sz="1500" b="1" kern="1200" dirty="0"/>
        </a:p>
      </dsp:txBody>
      <dsp:txXfrm>
        <a:off x="4612171" y="4001937"/>
        <a:ext cx="1104603" cy="1104603"/>
      </dsp:txXfrm>
    </dsp:sp>
    <dsp:sp modelId="{037F69C9-130E-4456-A353-F6FE06A97919}">
      <dsp:nvSpPr>
        <dsp:cNvPr id="0" name=""/>
        <dsp:cNvSpPr/>
      </dsp:nvSpPr>
      <dsp:spPr>
        <a:xfrm>
          <a:off x="1994087" y="3773166"/>
          <a:ext cx="1562145" cy="1562145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4- Duelo Crónico</a:t>
          </a:r>
          <a:endParaRPr lang="es-ES" sz="1500" b="1" kern="1200" dirty="0"/>
        </a:p>
      </dsp:txBody>
      <dsp:txXfrm>
        <a:off x="2222858" y="4001937"/>
        <a:ext cx="1104603" cy="1104603"/>
      </dsp:txXfrm>
    </dsp:sp>
    <dsp:sp modelId="{DCC4C474-3C0A-4538-ABD1-FC2BBE38A7B0}">
      <dsp:nvSpPr>
        <dsp:cNvPr id="0" name=""/>
        <dsp:cNvSpPr/>
      </dsp:nvSpPr>
      <dsp:spPr>
        <a:xfrm>
          <a:off x="1255749" y="1500794"/>
          <a:ext cx="1562145" cy="156214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5- Duelo patológico o complicado</a:t>
          </a:r>
          <a:endParaRPr lang="es-ES" sz="1500" b="1" kern="1200" dirty="0"/>
        </a:p>
      </dsp:txBody>
      <dsp:txXfrm>
        <a:off x="1484520" y="1729565"/>
        <a:ext cx="1104603" cy="110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10/07/2020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9789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10/07/2020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917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10/07/2020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8055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10/07/2020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Conector recto 6"/>
          <p:cNvCxnSpPr/>
          <p:nvPr userDrawn="1"/>
        </p:nvCxnSpPr>
        <p:spPr>
          <a:xfrm>
            <a:off x="-95250" y="438149"/>
            <a:ext cx="9791700" cy="378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8375" y="163654"/>
            <a:ext cx="1047750" cy="548991"/>
          </a:xfrm>
          <a:prstGeom prst="rect">
            <a:avLst/>
          </a:prstGeom>
        </p:spPr>
      </p:pic>
      <p:cxnSp>
        <p:nvCxnSpPr>
          <p:cNvPr id="9" name="Conector recto 8"/>
          <p:cNvCxnSpPr/>
          <p:nvPr userDrawn="1"/>
        </p:nvCxnSpPr>
        <p:spPr>
          <a:xfrm>
            <a:off x="11068050" y="454409"/>
            <a:ext cx="1371600" cy="535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/>
          <p:cNvSpPr/>
          <p:nvPr userDrawn="1"/>
        </p:nvSpPr>
        <p:spPr>
          <a:xfrm>
            <a:off x="0" y="6468160"/>
            <a:ext cx="1219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b="1" dirty="0" smtClean="0">
                <a:solidFill>
                  <a:schemeClr val="bg1">
                    <a:lumMod val="65000"/>
                  </a:schemeClr>
                </a:solidFill>
              </a:rPr>
              <a:t>APOYOS EN EL PROCESO DE DUELO. GUÍA PARA ORGANIZACIONES</a:t>
            </a:r>
            <a:endParaRPr lang="es-ES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21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10/07/2020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582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10/07/2020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2337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10/07/2020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426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10/07/2020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556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10/07/2020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764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10/07/2020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6377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10/07/2020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020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F3F71-BBD4-4133-9D21-5904600E49CC}" type="datetimeFigureOut">
              <a:rPr lang="es-ES" smtClean="0"/>
              <a:t>10/07/2020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942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63218D86-70E7-4ECD-BA3B-8546E0BBA182}"/>
              </a:ext>
            </a:extLst>
          </p:cNvPr>
          <p:cNvSpPr txBox="1">
            <a:spLocks/>
          </p:cNvSpPr>
          <p:nvPr/>
        </p:nvSpPr>
        <p:spPr>
          <a:xfrm>
            <a:off x="873576" y="1573248"/>
            <a:ext cx="10515601" cy="856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OCTAVA SESIÓN</a:t>
            </a:r>
            <a:endParaRPr lang="es-ES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Conector recto 3"/>
          <p:cNvCxnSpPr/>
          <p:nvPr/>
        </p:nvCxnSpPr>
        <p:spPr>
          <a:xfrm>
            <a:off x="3616657" y="1446663"/>
            <a:ext cx="4981433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>
            <a:off x="3616656" y="2900331"/>
            <a:ext cx="4981433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ítulo 1">
            <a:extLst>
              <a:ext uri="{FF2B5EF4-FFF2-40B4-BE49-F238E27FC236}">
                <a16:creationId xmlns:a16="http://schemas.microsoft.com/office/drawing/2014/main" id="{63218D86-70E7-4ECD-BA3B-8546E0BBA182}"/>
              </a:ext>
            </a:extLst>
          </p:cNvPr>
          <p:cNvSpPr txBox="1">
            <a:spLocks/>
          </p:cNvSpPr>
          <p:nvPr/>
        </p:nvSpPr>
        <p:spPr>
          <a:xfrm>
            <a:off x="873575" y="2044278"/>
            <a:ext cx="10515601" cy="856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Visualizando nuevos caminos</a:t>
            </a:r>
          </a:p>
        </p:txBody>
      </p:sp>
    </p:spTree>
    <p:extLst>
      <p:ext uri="{BB962C8B-B14F-4D97-AF65-F5344CB8AC3E}">
        <p14:creationId xmlns:p14="http://schemas.microsoft.com/office/powerpoint/2010/main" val="1433585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86507" y="329921"/>
            <a:ext cx="10515601" cy="1438568"/>
          </a:xfrm>
        </p:spPr>
        <p:txBody>
          <a:bodyPr>
            <a:normAutofit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¿Qué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haremos en esta sesión?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486507" y="1532197"/>
            <a:ext cx="112101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Arial" pitchFamily="34" charset="0"/>
                <a:cs typeface="Arial" pitchFamily="34" charset="0"/>
              </a:rPr>
              <a:t>Llegamos al final del espacio grupal tras un largo camino aprendiendo sobre el duelo, comprendiendo todo lo que conlleva y compartiendo cómo hemos vivido y sentido el proceso, tanto a nivel individual como grupal. 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Esta última sesión se plantea como un momento de evaluación, de síntesis y de cierre. 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sz="2400" dirty="0">
                <a:latin typeface="Arial" pitchFamily="34" charset="0"/>
                <a:cs typeface="Arial" pitchFamily="34" charset="0"/>
              </a:rPr>
              <a:t>Haremos un repaso de todo lo aprendido en relación al duelo.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Aprovecharemos para hablar de cómo nos sentimos,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qué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emociones han estado presentes en nosotros,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qué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hemos experimentado a nivel físico, qué conductas </a:t>
            </a: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hemos observado, qué aprendizajes nos llevamos,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cómo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visualizamos el futuro, etc.</a:t>
            </a:r>
          </a:p>
        </p:txBody>
      </p:sp>
    </p:spTree>
    <p:extLst>
      <p:ext uri="{BB962C8B-B14F-4D97-AF65-F5344CB8AC3E}">
        <p14:creationId xmlns:p14="http://schemas.microsoft.com/office/powerpoint/2010/main" val="211585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0" descr="Metamorfosis de las mariposas"/>
          <p:cNvSpPr>
            <a:spLocks noChangeAspect="1" noChangeArrowheads="1"/>
          </p:cNvSpPr>
          <p:nvPr/>
        </p:nvSpPr>
        <p:spPr bwMode="auto">
          <a:xfrm>
            <a:off x="207397" y="-1334790"/>
            <a:ext cx="406329" cy="40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 lang="es-ES" sz="2400"/>
          </a:p>
        </p:txBody>
      </p:sp>
      <p:sp>
        <p:nvSpPr>
          <p:cNvPr id="10" name="AutoShape 12" descr="Metamorfosis de las mariposas"/>
          <p:cNvSpPr>
            <a:spLocks noChangeAspect="1" noChangeArrowheads="1"/>
          </p:cNvSpPr>
          <p:nvPr/>
        </p:nvSpPr>
        <p:spPr bwMode="auto">
          <a:xfrm>
            <a:off x="410562" y="-1131625"/>
            <a:ext cx="406329" cy="40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 lang="es-ES" sz="2400"/>
          </a:p>
        </p:txBody>
      </p:sp>
      <p:sp>
        <p:nvSpPr>
          <p:cNvPr id="2" name="1 Rectángulo"/>
          <p:cNvSpPr/>
          <p:nvPr/>
        </p:nvSpPr>
        <p:spPr>
          <a:xfrm>
            <a:off x="263085" y="2583276"/>
            <a:ext cx="6862469" cy="912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666" dirty="0">
                <a:latin typeface="Arial" pitchFamily="34" charset="0"/>
                <a:cs typeface="Arial" pitchFamily="34" charset="0"/>
              </a:rPr>
              <a:t>Es la experiencia de dolor ante la pérdida de algo o alguien importante para ti.</a:t>
            </a: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4653569C-0ECC-49E9-AA02-EC63C6D29F7E}"/>
              </a:ext>
            </a:extLst>
          </p:cNvPr>
          <p:cNvSpPr txBox="1">
            <a:spLocks/>
          </p:cNvSpPr>
          <p:nvPr/>
        </p:nvSpPr>
        <p:spPr>
          <a:xfrm>
            <a:off x="-61350" y="1364028"/>
            <a:ext cx="10515601" cy="900000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5332" dirty="0">
                <a:latin typeface="Arial" panose="020B0604020202020204" pitchFamily="34" charset="0"/>
                <a:cs typeface="Arial" panose="020B0604020202020204" pitchFamily="34" charset="0"/>
              </a:rPr>
              <a:t>¿Qué es el Duelo?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263085" y="3815338"/>
            <a:ext cx="3283759" cy="502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666" dirty="0">
                <a:latin typeface="Arial" pitchFamily="34" charset="0"/>
                <a:cs typeface="Arial" pitchFamily="34" charset="0"/>
              </a:rPr>
              <a:t>Es una experiencia:</a:t>
            </a:r>
          </a:p>
        </p:txBody>
      </p:sp>
      <p:sp>
        <p:nvSpPr>
          <p:cNvPr id="17" name="16 Rectángulo redondeado"/>
          <p:cNvSpPr/>
          <p:nvPr/>
        </p:nvSpPr>
        <p:spPr>
          <a:xfrm rot="20535860">
            <a:off x="252145" y="1463273"/>
            <a:ext cx="1913925" cy="592405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Arial" pitchFamily="34" charset="0"/>
                <a:cs typeface="Arial" pitchFamily="34" charset="0"/>
              </a:rPr>
              <a:t>2ª SESIÓN</a:t>
            </a: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9825" y="961270"/>
            <a:ext cx="3388911" cy="274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50039A-61F5-425F-9263-66D7F418D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744" y="1053146"/>
            <a:ext cx="10515601" cy="1184812"/>
          </a:xfrm>
        </p:spPr>
        <p:txBody>
          <a:bodyPr/>
          <a:lstStyle/>
          <a:p>
            <a:pPr algn="ctr"/>
            <a:r>
              <a:rPr lang="es-ES" dirty="0">
                <a:latin typeface="Arial" pitchFamily="34" charset="0"/>
                <a:cs typeface="Arial" pitchFamily="34" charset="0"/>
              </a:rPr>
              <a:t>Reacciones ante el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duelo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893C7A-D7CC-4738-96DA-82C1D8B1A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174" y="2529932"/>
            <a:ext cx="10515601" cy="4709296"/>
          </a:xfrm>
        </p:spPr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Durante el proceso de duelo pueden aparecer sensaciones, emociones,  pensamientos y conductas que, en principio, son normales y que todos podemos experimentar. </a:t>
            </a:r>
          </a:p>
          <a:p>
            <a:pPr marL="0" indent="0">
              <a:buNone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Estas reacciones pueden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aparecer a distintos niveles (físico, emocional, mental y espiritual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 rot="20535860">
            <a:off x="410642" y="1215733"/>
            <a:ext cx="1913925" cy="592405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Arial" pitchFamily="34" charset="0"/>
                <a:cs typeface="Arial" pitchFamily="34" charset="0"/>
              </a:rPr>
              <a:t>3ª SESIÓN</a:t>
            </a:r>
          </a:p>
        </p:txBody>
      </p:sp>
    </p:spTree>
    <p:extLst>
      <p:ext uri="{BB962C8B-B14F-4D97-AF65-F5344CB8AC3E}">
        <p14:creationId xmlns:p14="http://schemas.microsoft.com/office/powerpoint/2010/main" val="19726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7075D-2D56-4965-B1C5-4DA4C18DB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142" y="717653"/>
            <a:ext cx="7226804" cy="1261004"/>
          </a:xfrm>
        </p:spPr>
        <p:txBody>
          <a:bodyPr/>
          <a:lstStyle/>
          <a:p>
            <a:pPr algn="ctr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Fases del duelo</a:t>
            </a:r>
          </a:p>
        </p:txBody>
      </p:sp>
      <p:sp>
        <p:nvSpPr>
          <p:cNvPr id="18" name="17 Rectángulo redondeado"/>
          <p:cNvSpPr/>
          <p:nvPr/>
        </p:nvSpPr>
        <p:spPr>
          <a:xfrm rot="20535860">
            <a:off x="305180" y="995091"/>
            <a:ext cx="1913925" cy="592405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Arial" pitchFamily="34" charset="0"/>
                <a:cs typeface="Arial" pitchFamily="34" charset="0"/>
              </a:rPr>
              <a:t>4ª SESIÓN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7442" y="1542502"/>
            <a:ext cx="4838700" cy="49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65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51"/>
          <p:cNvSpPr>
            <a:spLocks noChangeArrowheads="1"/>
          </p:cNvSpPr>
          <p:nvPr/>
        </p:nvSpPr>
        <p:spPr bwMode="auto">
          <a:xfrm>
            <a:off x="0" y="-1979184"/>
            <a:ext cx="246243" cy="2283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899" tIns="897028" rIns="121899" bIns="998579" numCol="1" anchor="ctr" anchorCtr="0" compatLnSpc="1">
            <a:prstTxWarp prst="textNoShape">
              <a:avLst/>
            </a:prstTxWarp>
            <a:spAutoFit/>
          </a:bodyPr>
          <a:lstStyle/>
          <a:p>
            <a:pPr defTabSz="1218987" fontAlgn="base">
              <a:spcBef>
                <a:spcPct val="0"/>
              </a:spcBef>
              <a:spcAft>
                <a:spcPct val="0"/>
              </a:spcAft>
            </a:pPr>
            <a:endParaRPr lang="es-ES" sz="24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2" name="51 Diagrama"/>
          <p:cNvGraphicFramePr/>
          <p:nvPr>
            <p:extLst>
              <p:ext uri="{D42A27DB-BD31-4B8C-83A1-F6EECF244321}">
                <p14:modId xmlns:p14="http://schemas.microsoft.com/office/powerpoint/2010/main" val="2289509320"/>
              </p:ext>
            </p:extLst>
          </p:nvPr>
        </p:nvGraphicFramePr>
        <p:xfrm>
          <a:off x="2202912" y="840760"/>
          <a:ext cx="7939634" cy="5431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Rectángulo redondeado"/>
          <p:cNvSpPr/>
          <p:nvPr/>
        </p:nvSpPr>
        <p:spPr>
          <a:xfrm rot="20535860">
            <a:off x="398450" y="1118197"/>
            <a:ext cx="1913925" cy="592405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Arial" pitchFamily="34" charset="0"/>
                <a:cs typeface="Arial" pitchFamily="34" charset="0"/>
              </a:rPr>
              <a:t>5ª SESIÓN</a:t>
            </a:r>
          </a:p>
        </p:txBody>
      </p:sp>
    </p:spTree>
    <p:extLst>
      <p:ext uri="{BB962C8B-B14F-4D97-AF65-F5344CB8AC3E}">
        <p14:creationId xmlns:p14="http://schemas.microsoft.com/office/powerpoint/2010/main" val="143073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7785" y="584627"/>
            <a:ext cx="10369153" cy="1151928"/>
          </a:xfrm>
        </p:spPr>
        <p:txBody>
          <a:bodyPr>
            <a:normAutofit/>
          </a:bodyPr>
          <a:lstStyle/>
          <a:p>
            <a:pPr algn="ctr"/>
            <a:r>
              <a:rPr lang="es-ES" dirty="0">
                <a:latin typeface="Arial" pitchFamily="34" charset="0"/>
                <a:cs typeface="Arial" pitchFamily="34" charset="0"/>
              </a:rPr>
              <a:t>Afrontando el duelo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481749" y="1521467"/>
            <a:ext cx="11041227" cy="1076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199" dirty="0">
                <a:latin typeface="Arial" pitchFamily="34" charset="0"/>
                <a:cs typeface="Arial" pitchFamily="34" charset="0"/>
              </a:rPr>
              <a:t>Cada persona tiene su forma de elaborar el duelo</a:t>
            </a:r>
            <a:r>
              <a:rPr lang="es-ES" sz="3199" dirty="0" smtClean="0">
                <a:latin typeface="Arial" pitchFamily="34" charset="0"/>
                <a:cs typeface="Arial" pitchFamily="34" charset="0"/>
              </a:rPr>
              <a:t>. </a:t>
            </a:r>
            <a:endParaRPr lang="es-ES" sz="3199" dirty="0">
              <a:latin typeface="Arial" pitchFamily="34" charset="0"/>
              <a:cs typeface="Arial" pitchFamily="34" charset="0"/>
            </a:endParaRPr>
          </a:p>
          <a:p>
            <a:r>
              <a:rPr lang="es-ES" sz="3199" dirty="0">
                <a:latin typeface="Arial" pitchFamily="34" charset="0"/>
                <a:cs typeface="Arial" pitchFamily="34" charset="0"/>
              </a:rPr>
              <a:t>No existe una única manera de vivir el dolor.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81749" y="2831414"/>
            <a:ext cx="1137489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Arial" pitchFamily="34" charset="0"/>
                <a:cs typeface="Arial" pitchFamily="34" charset="0"/>
              </a:rPr>
              <a:t>Hay 4 cosas que nos pueden ayudar a elaborar el duelo: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1- Asumir y aceptar la realidad de la muerte.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2- Trabajar las emociones asociadas a la pérdida.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3- Aprender a vivir sin el ser querido.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4- Recolocar emocionalmente al ser querido y seguir viviendo.</a:t>
            </a:r>
          </a:p>
        </p:txBody>
      </p:sp>
      <p:sp>
        <p:nvSpPr>
          <p:cNvPr id="7" name="6 Rectángulo redondeado"/>
          <p:cNvSpPr/>
          <p:nvPr/>
        </p:nvSpPr>
        <p:spPr>
          <a:xfrm rot="20535860">
            <a:off x="356099" y="862065"/>
            <a:ext cx="1913925" cy="592405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Arial" pitchFamily="34" charset="0"/>
                <a:cs typeface="Arial" pitchFamily="34" charset="0"/>
              </a:rPr>
              <a:t>6ª SESIÓN</a:t>
            </a:r>
          </a:p>
        </p:txBody>
      </p:sp>
    </p:spTree>
    <p:extLst>
      <p:ext uri="{BB962C8B-B14F-4D97-AF65-F5344CB8AC3E}">
        <p14:creationId xmlns:p14="http://schemas.microsoft.com/office/powerpoint/2010/main" val="3734142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415410" y="528240"/>
            <a:ext cx="10972800" cy="1133278"/>
          </a:xfrm>
        </p:spPr>
        <p:txBody>
          <a:bodyPr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Apoyos en el duelo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79201" y="1752080"/>
            <a:ext cx="1084920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atin typeface="Arial" pitchFamily="34" charset="0"/>
                <a:cs typeface="Arial" pitchFamily="34" charset="0"/>
              </a:rPr>
              <a:t>A pesar del sufrimiento, cuando vivimos un duelo, la mayoría de las personas podemos llegar a sentir con el tiempo y con la ayuda de familiares y amigos que somos capaces de salir adelante y adaptarnos a la nueva situación sin el ser querido, y conseguimos rehacernos sin necesitar ayuda especializada. </a:t>
            </a: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r>
              <a:rPr lang="es-ES" sz="2000" dirty="0">
                <a:latin typeface="Arial" pitchFamily="34" charset="0"/>
                <a:cs typeface="Arial" pitchFamily="34" charset="0"/>
              </a:rPr>
              <a:t>Pero habrá casos en los que la ayuda profesional va a ser necesaria para superar el duelo.</a:t>
            </a: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r>
              <a:rPr lang="es-ES" sz="2000" dirty="0">
                <a:latin typeface="Arial" pitchFamily="34" charset="0"/>
                <a:cs typeface="Arial" pitchFamily="34" charset="0"/>
              </a:rPr>
              <a:t>Los apoyos pueden ser:</a:t>
            </a: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" sz="2000" dirty="0">
                <a:latin typeface="Arial" pitchFamily="34" charset="0"/>
                <a:cs typeface="Arial" pitchFamily="34" charset="0"/>
              </a:rPr>
              <a:t>1- Apoyo grupal.</a:t>
            </a:r>
          </a:p>
          <a:p>
            <a:pPr lvl="1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" sz="2000" dirty="0">
                <a:latin typeface="Arial" pitchFamily="34" charset="0"/>
                <a:cs typeface="Arial" pitchFamily="34" charset="0"/>
              </a:rPr>
              <a:t>2- Apoyo profesional.</a:t>
            </a:r>
          </a:p>
          <a:p>
            <a:pPr lvl="1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" sz="2000" dirty="0">
                <a:latin typeface="Arial" pitchFamily="34" charset="0"/>
                <a:cs typeface="Arial" pitchFamily="34" charset="0"/>
              </a:rPr>
              <a:t>3- Apoyo espiritual. </a:t>
            </a:r>
          </a:p>
        </p:txBody>
      </p:sp>
      <p:sp>
        <p:nvSpPr>
          <p:cNvPr id="6" name="5 Rectángulo redondeado"/>
          <p:cNvSpPr/>
          <p:nvPr/>
        </p:nvSpPr>
        <p:spPr>
          <a:xfrm rot="20535860">
            <a:off x="243805" y="701112"/>
            <a:ext cx="1913925" cy="592405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Arial" pitchFamily="34" charset="0"/>
                <a:cs typeface="Arial" pitchFamily="34" charset="0"/>
              </a:rPr>
              <a:t>7ª SESIÓN</a:t>
            </a:r>
          </a:p>
        </p:txBody>
      </p:sp>
    </p:spTree>
    <p:extLst>
      <p:ext uri="{BB962C8B-B14F-4D97-AF65-F5344CB8AC3E}">
        <p14:creationId xmlns:p14="http://schemas.microsoft.com/office/powerpoint/2010/main" val="42319948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3918</TotalTime>
  <Words>393</Words>
  <Application>Microsoft Office PowerPoint</Application>
  <PresentationFormat>Panorámica</PresentationFormat>
  <Paragraphs>55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¿Qué haremos en esta sesión?</vt:lpstr>
      <vt:lpstr>Presentación de PowerPoint</vt:lpstr>
      <vt:lpstr>Reacciones ante el duelo</vt:lpstr>
      <vt:lpstr>Fases del duelo</vt:lpstr>
      <vt:lpstr>Presentación de PowerPoint</vt:lpstr>
      <vt:lpstr>Afrontando el duelo</vt:lpstr>
      <vt:lpstr>Apoyos en el duelo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es el duelo?</dc:title>
  <dc:creator>Inés de Jaén</dc:creator>
  <cp:lastModifiedBy>Ana Gallardo</cp:lastModifiedBy>
  <cp:revision>107</cp:revision>
  <dcterms:created xsi:type="dcterms:W3CDTF">2020-06-02T06:58:41Z</dcterms:created>
  <dcterms:modified xsi:type="dcterms:W3CDTF">2020-07-10T12:18:16Z</dcterms:modified>
</cp:coreProperties>
</file>